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78"/>
    <p:restoredTop sz="94694"/>
  </p:normalViewPr>
  <p:slideViewPr>
    <p:cSldViewPr snapToGrid="0">
      <p:cViewPr varScale="1">
        <p:scale>
          <a:sx n="51" d="100"/>
          <a:sy n="51" d="100"/>
        </p:scale>
        <p:origin x="8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977785-83A0-E8C7-270C-05F4C7CD5B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1E0C24B-B50C-1482-D567-8F4FDBF35B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Modifier le style des sous-titres du masque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0DECB1-3D2E-FBFF-3070-84922625F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16E29-CE98-8044-99DD-7D8189F68336}" type="datetimeFigureOut">
              <a:rPr lang="fr-FR" smtClean="0"/>
              <a:t>06/08/2024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61BD1E-5AD1-7F8A-E822-C64D6D3F4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6BA8F3E-3B48-479E-5343-EF6B91EC9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78A0-C0EE-C648-AA35-14E659066D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592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51168C-7AD5-2A7B-F59C-3FBD98A5E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E40C8FE-8635-DC25-0272-DD4FED3905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D51B1D-6A2D-BA36-80D3-F75CA422B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16E29-CE98-8044-99DD-7D8189F68336}" type="datetimeFigureOut">
              <a:rPr lang="fr-FR" smtClean="0"/>
              <a:t>06/08/2024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CFF4A5A-B0F2-9C32-986A-1ABEF7E86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006AF1-D621-0189-E981-00DC92DF1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78A0-C0EE-C648-AA35-14E659066D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9479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D2AC3BE-F94D-E292-5C47-6B8CBD8806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3AC12B1-8C33-9D7C-6031-42694F17B9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3036A3-6400-62B4-ADC1-6627B71B0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16E29-CE98-8044-99DD-7D8189F68336}" type="datetimeFigureOut">
              <a:rPr lang="fr-FR" smtClean="0"/>
              <a:t>06/08/2024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E77464-F260-12D2-322E-0C20085FA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922DEE-0FCC-E88C-79E1-3B742467E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78A0-C0EE-C648-AA35-14E659066D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118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76B5C0-134E-28E3-A43A-74DBAE34C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400EAD-876A-EF74-057B-8DB0801170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08A144-72D8-F73C-41FF-83E88B910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16E29-CE98-8044-99DD-7D8189F68336}" type="datetimeFigureOut">
              <a:rPr lang="fr-FR" smtClean="0"/>
              <a:t>06/08/2024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FBD59C1-DE73-D139-BD22-6DDBBFFC3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92EF2F-2522-A4C7-1B4E-596D30DCD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78A0-C0EE-C648-AA35-14E659066D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5238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5B1205-066F-9A96-A17F-FA5168A1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4CC9BBF-9EDC-F8DD-5111-AF554F258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E02D57-B098-EEB1-3F5C-819E74260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16E29-CE98-8044-99DD-7D8189F68336}" type="datetimeFigureOut">
              <a:rPr lang="fr-FR" smtClean="0"/>
              <a:t>06/08/2024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EA4393-2172-2649-A9D0-4DE0582A7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9BCF3E0-82EC-4595-511D-26FC75E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78A0-C0EE-C648-AA35-14E659066D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9152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B2614C-F47E-90C2-8BB6-02F398400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6053EE-C01E-6374-B257-911807915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2D38A50-BEB3-82D2-9704-29B9DE1C94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47B820E-A460-5DDC-9979-176F08BA3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16E29-CE98-8044-99DD-7D8189F68336}" type="datetimeFigureOut">
              <a:rPr lang="fr-FR" smtClean="0"/>
              <a:t>06/08/2024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6F303BE-4EC1-129E-F25E-9FC87FF0D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787E3DA-1AB0-3179-1841-38F66F146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78A0-C0EE-C648-AA35-14E659066D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4230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C1422C-ED8C-628A-9325-60EF0CAA1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AF6C036-669E-5D82-C3BA-0F55F8FB1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6D96134-5860-30FD-8222-CB64E39E43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8E592C7-C9AC-3506-6505-0B77B40270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3149188-917C-25BE-74CF-6DBF43A7AD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3830346-C26E-3464-2CD1-0B412313B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16E29-CE98-8044-99DD-7D8189F68336}" type="datetimeFigureOut">
              <a:rPr lang="fr-FR" smtClean="0"/>
              <a:t>06/08/2024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2D159BD-CD52-2DB2-B982-E8DEA157C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60BAEF7-CB97-27B8-74B1-863AE0291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78A0-C0EE-C648-AA35-14E659066D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042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3435B9-E8A9-0306-FE98-44F8918A6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2ABC77E-AF77-4807-EB8F-64A5E0F9C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16E29-CE98-8044-99DD-7D8189F68336}" type="datetimeFigureOut">
              <a:rPr lang="fr-FR" smtClean="0"/>
              <a:t>06/08/2024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18507E1-C2C7-2E17-2571-DE31CD0B4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504D223-0982-FF3B-F281-FB26F1FE4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78A0-C0EE-C648-AA35-14E659066D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3988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057CF79-1F03-22E7-5DEA-6B05A4E67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16E29-CE98-8044-99DD-7D8189F68336}" type="datetimeFigureOut">
              <a:rPr lang="fr-FR" smtClean="0"/>
              <a:t>06/08/2024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E82459A-7DDB-D51E-D4E7-22A358586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88FEAD0-6A25-30B1-807F-29AA228A8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78A0-C0EE-C648-AA35-14E659066D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5854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85F965-160C-CDBE-2855-F3C8BC964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CFB901-EBE9-1E30-A63A-659EB10B4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9F3E9A9-17E6-3B4D-5FC9-86B18E0C75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F172C8A-3472-DC3D-024B-35C07BD39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16E29-CE98-8044-99DD-7D8189F68336}" type="datetimeFigureOut">
              <a:rPr lang="fr-FR" smtClean="0"/>
              <a:t>06/08/2024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6930445-8E10-A2A7-BE05-58E2C959E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AB33E50-BB8A-8686-B42B-A73902123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78A0-C0EE-C648-AA35-14E659066D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1650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4FA57F-A75F-736E-7466-928897532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CCD20F2-9815-86B9-C35F-FF99AAF17D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202DEB6-BE0A-0206-469B-6A7DB2843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1401FDE-455B-D575-5E59-75D72D4E6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16E29-CE98-8044-99DD-7D8189F68336}" type="datetimeFigureOut">
              <a:rPr lang="fr-FR" smtClean="0"/>
              <a:t>06/08/2024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A784444-1FFB-CA90-E1E5-BA164DE34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8D2DE1E-A97D-3275-B50F-81DF48927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78A0-C0EE-C648-AA35-14E659066D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4807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5646383-8121-3137-B65B-B3241C723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88386F4-2B4E-96D7-317F-2955C4CA6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626899-4C0B-2372-754C-AB75684466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16E29-CE98-8044-99DD-7D8189F68336}" type="datetimeFigureOut">
              <a:rPr lang="fr-FR" smtClean="0"/>
              <a:t>06/08/2024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4B1A2A-7933-ADE9-343C-E85C798206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AA76AD0-A652-DA84-F70B-F8C58C42C9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978A0-C0EE-C648-AA35-14E659066D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8165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090239-4C5A-AF4D-7CEF-3C9C216C9A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FDAA274-B699-F82D-D038-4B50937486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1B6A8DB-ECAC-6E72-7AA6-88AF571CA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115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090239-4C5A-AF4D-7CEF-3C9C216C9A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FDAA274-B699-F82D-D038-4B50937486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D59B34D-C903-17A7-45C0-82B0BED60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630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090239-4C5A-AF4D-7CEF-3C9C216C9A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FDAA274-B699-F82D-D038-4B50937486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1B4D18E-88AC-922C-FA93-52155C10B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40525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Grand écran</PresentationFormat>
  <Paragraphs>0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Angeline Sabourin</dc:creator>
  <cp:lastModifiedBy>Samuel Brousseau</cp:lastModifiedBy>
  <cp:revision>2</cp:revision>
  <dcterms:created xsi:type="dcterms:W3CDTF">2023-10-30T15:05:55Z</dcterms:created>
  <dcterms:modified xsi:type="dcterms:W3CDTF">2024-08-06T22:02:04Z</dcterms:modified>
</cp:coreProperties>
</file>